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07" r:id="rId63"/>
    <p:sldId id="308" r:id="rId64"/>
    <p:sldId id="290" r:id="rId65"/>
    <p:sldId id="291" r:id="rId6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95" d="100"/>
          <a:sy n="95" d="100"/>
        </p:scale>
        <p:origin x="63" y="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12/18/2024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18.12.2024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CD5B-A203-3041-4182-31B20A9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4B49-2FDA-09B5-FE41-6917F639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2E92-A4F3-EA0F-190F-949B4015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29484</TotalTime>
  <Words>1762</Words>
  <Application>Microsoft Office PowerPoint</Application>
  <PresentationFormat>Widescreen</PresentationFormat>
  <Paragraphs>323</Paragraphs>
  <Slides>65</Slides>
  <Notes>6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3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99</cp:revision>
  <dcterms:created xsi:type="dcterms:W3CDTF">2024-09-22T16:26:10Z</dcterms:created>
  <dcterms:modified xsi:type="dcterms:W3CDTF">2024-12-18T09:53:41Z</dcterms:modified>
</cp:coreProperties>
</file>